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8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C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/>
    <p:restoredTop sz="71919"/>
  </p:normalViewPr>
  <p:slideViewPr>
    <p:cSldViewPr snapToGrid="0" snapToObjects="1">
      <p:cViewPr>
        <p:scale>
          <a:sx n="99" d="100"/>
          <a:sy n="99" d="100"/>
        </p:scale>
        <p:origin x="512" y="-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52C49-E4AB-6B47-ACA9-A099F1FF26FE}" type="datetimeFigureOut">
              <a:rPr lang="en-US" smtClean="0"/>
              <a:t>7/29/18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82C2A-1A64-8242-AA1D-5752448F0D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014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982C2A-1A64-8242-AA1D-5752448F0D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291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potential</a:t>
            </a:r>
            <a:r>
              <a:rPr lang="en-US" baseline="0" dirty="0" smtClean="0"/>
              <a:t> target market: local city councils, non-profit companies trying to mitigate the </a:t>
            </a:r>
            <a:r>
              <a:rPr lang="en-US" baseline="0" smtClean="0"/>
              <a:t>homeless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982C2A-1A64-8242-AA1D-5752448F0D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77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6557-4F24-604F-9E80-ABA0B05956B6}" type="datetime1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BB18-B67B-0541-87A4-EF2732CBADDE}" type="datetime1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BC911-0AEF-ED47-84A0-AD02D3D2A032}" type="datetime1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24EF8-8695-EB48-B03B-B300232B485C}" type="datetime1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30C82-363E-D544-A3D7-7A74B1E745D1}" type="datetime1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3D5AC-F0B4-214A-85FA-954A0B697EED}" type="datetime1">
              <a:rPr lang="en-US" smtClean="0"/>
              <a:t>7/29/18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196C0-FAA1-2A44-840B-98D740EAF743}" type="datetime1">
              <a:rPr lang="en-US" smtClean="0"/>
              <a:t>7/29/18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EB544-F8C7-A143-9D74-271BFE89E9F2}" type="datetime1">
              <a:rPr lang="en-US" smtClean="0"/>
              <a:t>7/29/18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E915-ECDF-2B46-B38B-7B7DF400CC3F}" type="datetime1">
              <a:rPr lang="en-US" smtClean="0"/>
              <a:t>7/29/18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65CE-AD5F-1C47-9FC2-F6F9492CF26C}" type="datetime1">
              <a:rPr lang="en-US" smtClean="0"/>
              <a:t>7/29/18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132B-F121-424B-A721-97EB055552FC}" type="datetime1">
              <a:rPr lang="en-US" smtClean="0"/>
              <a:t>7/29/18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FEDE6-949E-0841-AC7C-079E62DC9A0D}" type="datetime1">
              <a:rPr lang="en-US" smtClean="0"/>
              <a:t>7/29/18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Cosensus Hackathon 2018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8CBD5-A62D-3343-8A3C-07EF82F3C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68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4726546" y="2460932"/>
            <a:ext cx="74654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Member names: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 Eric Frankel, Tommy Gao, </a:t>
            </a:r>
            <a:endParaRPr lang="en-US" sz="2400" dirty="0" smtClean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dirty="0" smtClean="0">
                <a:latin typeface="Helvetica" charset="0"/>
                <a:ea typeface="Helvetica" charset="0"/>
                <a:cs typeface="Helvetica" charset="0"/>
              </a:rPr>
              <a:t>Tyler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Zhu, Yi </a:t>
            </a:r>
            <a:r>
              <a:rPr lang="en-US" sz="2400" dirty="0" err="1">
                <a:latin typeface="Helvetica" charset="0"/>
                <a:ea typeface="Helvetica" charset="0"/>
                <a:cs typeface="Helvetica" charset="0"/>
              </a:rPr>
              <a:t>Zu</a:t>
            </a: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400" b="1" dirty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b="1" dirty="0">
                <a:latin typeface="Helvetica" charset="0"/>
                <a:ea typeface="Helvetica" charset="0"/>
                <a:cs typeface="Helvetica" charset="0"/>
              </a:rPr>
              <a:t>Challenges: </a:t>
            </a:r>
            <a:r>
              <a:rPr lang="en-US" sz="2400" dirty="0" err="1">
                <a:latin typeface="Helvetica" charset="0"/>
                <a:ea typeface="Helvetica" charset="0"/>
                <a:cs typeface="Helvetica" charset="0"/>
              </a:rPr>
              <a:t>AngelHack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, Code for Cause, </a:t>
            </a:r>
            <a:r>
              <a:rPr lang="en-US" sz="2400" dirty="0" err="1">
                <a:latin typeface="Helvetica" charset="0"/>
                <a:ea typeface="Helvetica" charset="0"/>
                <a:cs typeface="Helvetica" charset="0"/>
              </a:rPr>
              <a:t>Consensys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sz="2400" dirty="0" err="1">
                <a:latin typeface="Helvetica" charset="0"/>
                <a:ea typeface="Helvetica" charset="0"/>
                <a:cs typeface="Helvetica" charset="0"/>
              </a:rPr>
              <a:t>Trulioo</a:t>
            </a:r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  <a:p>
            <a:endParaRPr lang="en-US" sz="2400" dirty="0"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b="1" i="1" dirty="0" smtClean="0">
                <a:latin typeface="Helvetica" charset="0"/>
                <a:ea typeface="Helvetica" charset="0"/>
                <a:cs typeface="Helvetica" charset="0"/>
              </a:rPr>
              <a:t>Problem: </a:t>
            </a:r>
            <a:r>
              <a:rPr lang="en-US" sz="2400" i="1" dirty="0" smtClean="0">
                <a:latin typeface="Helvetica" charset="0"/>
                <a:ea typeface="Helvetica" charset="0"/>
                <a:cs typeface="Helvetica" charset="0"/>
              </a:rPr>
              <a:t>Homeless people without legal documents have limited accessibility to food from local food banks.</a:t>
            </a:r>
            <a:endParaRPr lang="en-US" sz="2400" b="1" i="1" dirty="0" smtClean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565" y="352732"/>
            <a:ext cx="4305300" cy="2108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9237" y="6290186"/>
            <a:ext cx="3052763" cy="5678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45702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006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0152" y="184360"/>
            <a:ext cx="5232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Helvetica" charset="0"/>
                <a:ea typeface="Helvetica" charset="0"/>
                <a:cs typeface="Helvetica" charset="0"/>
              </a:rPr>
              <a:t>VeriFood</a:t>
            </a:r>
            <a:r>
              <a:rPr lang="en-US" sz="3600" b="1" dirty="0" smtClean="0">
                <a:latin typeface="Helvetica" charset="0"/>
                <a:ea typeface="Helvetica" charset="0"/>
                <a:cs typeface="Helvetica" charset="0"/>
              </a:rPr>
              <a:t> Process Flow </a:t>
            </a:r>
            <a:endParaRPr lang="en-US" sz="36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5459" y="1900703"/>
            <a:ext cx="53704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latin typeface="Helvetica" charset="0"/>
                <a:ea typeface="Helvetica" charset="0"/>
                <a:cs typeface="Helvetica" charset="0"/>
              </a:rPr>
              <a:t>“To increase accessibility to local food banks through digital </a:t>
            </a:r>
            <a:r>
              <a:rPr lang="en-US" sz="2400" i="1" smtClean="0">
                <a:latin typeface="Helvetica" charset="0"/>
                <a:ea typeface="Helvetica" charset="0"/>
                <a:cs typeface="Helvetica" charset="0"/>
              </a:rPr>
              <a:t>identification”</a:t>
            </a:r>
            <a:endParaRPr lang="en-US" sz="2400" i="1" dirty="0" smtClean="0"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400" i="1" dirty="0" smtClean="0">
                <a:latin typeface="Helvetica" charset="0"/>
                <a:ea typeface="Helvetica" charset="0"/>
                <a:cs typeface="Helvetica" charset="0"/>
              </a:rPr>
              <a:t>- </a:t>
            </a:r>
            <a:r>
              <a:rPr lang="en-US" sz="1600" dirty="0" err="1" smtClean="0">
                <a:latin typeface="Helvetica" charset="0"/>
                <a:ea typeface="Helvetica" charset="0"/>
                <a:cs typeface="Helvetica" charset="0"/>
              </a:rPr>
              <a:t>VeriFood</a:t>
            </a:r>
            <a:r>
              <a:rPr lang="en-US" sz="1600" dirty="0" smtClean="0">
                <a:latin typeface="Helvetica" charset="0"/>
                <a:ea typeface="Helvetica" charset="0"/>
                <a:cs typeface="Helvetica" charset="0"/>
              </a:rPr>
              <a:t> Mission Statement </a:t>
            </a:r>
            <a:endParaRPr lang="en-US" sz="16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030" name="Picture 6" descr="https://documents.lucidchart.com/documents/4ca24f6e-37f2-4454-99b4-57cef6207ed2/pages/0_0?a=1973&amp;x=-30&amp;y=-18&amp;w=785&amp;h=1276&amp;store=1&amp;accept=image%2F*&amp;auth=LCA%201e89f170600cd748929877755468b83235ce9e58-ts%3D153286159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2" t="4985" r="5687" b="5712"/>
          <a:stretch/>
        </p:blipFill>
        <p:spPr bwMode="auto">
          <a:xfrm>
            <a:off x="6318964" y="0"/>
            <a:ext cx="4319589" cy="679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152" y="6225943"/>
            <a:ext cx="3052763" cy="56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55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853</TotalTime>
  <Words>81</Words>
  <Application>Microsoft Macintosh PowerPoint</Application>
  <PresentationFormat>Widescreen</PresentationFormat>
  <Paragraphs>12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Calibri Light</vt:lpstr>
      <vt:lpstr>Helvetica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42</cp:revision>
  <dcterms:created xsi:type="dcterms:W3CDTF">2018-05-13T04:40:17Z</dcterms:created>
  <dcterms:modified xsi:type="dcterms:W3CDTF">2018-07-29T12:18:08Z</dcterms:modified>
</cp:coreProperties>
</file>

<file path=docProps/thumbnail.jpeg>
</file>